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7"/>
  </p:notesMasterIdLst>
  <p:sldIdLst>
    <p:sldId id="256" r:id="rId4"/>
    <p:sldId id="304" r:id="rId5"/>
    <p:sldId id="306" r:id="rId6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2F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howGuides="1">
      <p:cViewPr varScale="1">
        <p:scale>
          <a:sx n="58" d="100"/>
          <a:sy n="58" d="100"/>
        </p:scale>
        <p:origin x="-549" y="-51"/>
      </p:cViewPr>
      <p:guideLst>
        <p:guide orient="horz" pos="2273"/>
        <p:guide pos="29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100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01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0"/>
            <a:r>
              <a:rPr lang="zh-CN" altLang="en-US"/>
              <a:t>第二级</a:t>
            </a:r>
            <a:endParaRPr lang="zh-CN" altLang="en-US"/>
          </a:p>
          <a:p>
            <a:pPr lvl="2" indent="0"/>
            <a:r>
              <a:rPr lang="zh-CN" altLang="en-US"/>
              <a:t>第三级</a:t>
            </a:r>
            <a:endParaRPr lang="zh-CN" altLang="en-US"/>
          </a:p>
          <a:p>
            <a:pPr lvl="3" indent="0"/>
            <a:r>
              <a:rPr lang="zh-CN" altLang="en-US"/>
              <a:t>第四级</a:t>
            </a:r>
            <a:endParaRPr lang="zh-CN" altLang="en-US"/>
          </a:p>
          <a:p>
            <a:pPr lvl="4" indent="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PhAnim="0" showMasterSp="0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8"/>
          <p:cNvPicPr>
            <a:picLocks noChangeAspect="1"/>
          </p:cNvPicPr>
          <p:nvPr/>
        </p:nvPicPr>
        <p:blipFill>
          <a:blip r:embed="rId2"/>
          <a:srcRect t="3320"/>
          <a:stretch>
            <a:fillRect/>
          </a:stretch>
        </p:blipFill>
        <p:spPr>
          <a:xfrm>
            <a:off x="0" y="0"/>
            <a:ext cx="9144000" cy="66659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5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688" y="5762625"/>
            <a:ext cx="6913562" cy="469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KSO_BT1"/>
          <p:cNvSpPr>
            <a:spLocks noGrp="1"/>
          </p:cNvSpPr>
          <p:nvPr>
            <p:ph type="ctrTitle"/>
          </p:nvPr>
        </p:nvSpPr>
        <p:spPr>
          <a:xfrm>
            <a:off x="1049338" y="4956175"/>
            <a:ext cx="6927850" cy="815975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lvl="0" algn="ctr">
              <a:defRPr sz="3600" kern="1200"/>
            </a:lvl1pPr>
          </a:lstStyle>
          <a:p>
            <a:pPr lvl="0" fontAlgn="base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4" name="KSO_BC1"/>
          <p:cNvSpPr>
            <a:spLocks noGrp="1"/>
          </p:cNvSpPr>
          <p:nvPr>
            <p:ph type="subTitle" idx="1"/>
          </p:nvPr>
        </p:nvSpPr>
        <p:spPr>
          <a:xfrm>
            <a:off x="1066800" y="5730875"/>
            <a:ext cx="6923088" cy="43180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marL="0" lvl="0" indent="0" algn="ctr">
              <a:buNone/>
              <a:defRPr sz="1800" kern="1200">
                <a:solidFill>
                  <a:srgbClr val="6C6F72"/>
                </a:solidFill>
              </a:defRPr>
            </a:lvl1pPr>
            <a:lvl2pPr marL="0" lvl="1" indent="0" algn="ctr">
              <a:buNone/>
              <a:defRPr sz="1800" kern="1200">
                <a:solidFill>
                  <a:srgbClr val="6C6F72"/>
                </a:solidFill>
              </a:defRPr>
            </a:lvl2pPr>
            <a:lvl3pPr marL="914400" lvl="2" indent="-914400" algn="ctr">
              <a:buNone/>
              <a:defRPr sz="1800" kern="1200">
                <a:solidFill>
                  <a:srgbClr val="6C6F72"/>
                </a:solidFill>
              </a:defRPr>
            </a:lvl3pPr>
            <a:lvl4pPr marL="1371600" lvl="3" indent="-1371600" algn="ctr">
              <a:buNone/>
              <a:defRPr sz="1800" kern="1200">
                <a:solidFill>
                  <a:srgbClr val="6C6F72"/>
                </a:solidFill>
              </a:defRPr>
            </a:lvl4pPr>
            <a:lvl5pPr marL="1828800" lvl="4" indent="-1828800" algn="ctr">
              <a:buNone/>
              <a:defRPr sz="1800" kern="1200">
                <a:solidFill>
                  <a:srgbClr val="6C6F72"/>
                </a:solidFill>
              </a:defRPr>
            </a:lvl5pPr>
          </a:lstStyle>
          <a:p>
            <a:pPr lvl="0" fontAlgn="base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11" name="KSO_FD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x-none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KSO_FT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altLang="x-none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KSO_FN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ctr" anchorCtr="0" compatLnSpc="1"/>
          <a:p>
            <a:pPr algn="r" fontAlgn="base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44500" y="1376363"/>
            <a:ext cx="4045728" cy="4824412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5360" y="1376363"/>
            <a:ext cx="4045728" cy="4824412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just" defTabSz="914400" rtl="0" eaLnBrk="0" fontAlgn="base" latinLnBrk="0" hangingPunct="0">
              <a:lnSpc>
                <a:spcPct val="110000"/>
              </a:lnSpc>
              <a:spcBef>
                <a:spcPts val="1800"/>
              </a:spcBef>
              <a:spcAft>
                <a:spcPct val="0"/>
              </a:spcAft>
              <a:buClr>
                <a:srgbClr val="528199"/>
              </a:buClr>
              <a:buSzPct val="100000"/>
              <a:buFont typeface="Webdings" panose="05030102010509060703" pitchFamily="18" charset="2"/>
              <a:buNone/>
              <a:defRPr/>
            </a:pPr>
            <a:endParaRPr kumimoji="0" lang="zh-CN" altLang="en-US" sz="2400" b="0" i="0" u="none" strike="noStrike" kern="1200" cap="none" spc="0" normalizeH="0" baseline="0" noProof="1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36941" y="258763"/>
            <a:ext cx="2064147" cy="5942012"/>
          </a:xfrm>
        </p:spPr>
        <p:txBody>
          <a:bodyPr vert="eaVert"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44500" y="258763"/>
            <a:ext cx="6072780" cy="5942012"/>
          </a:xfrm>
        </p:spPr>
        <p:txBody>
          <a:bodyPr vert="eaVert"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image" Target="../media/image3.png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-34290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8575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buFont typeface="Arial" panose="020B0604020202020204" pitchFamily="34" charset="0"/>
              <a:buNone/>
              <a:defRPr sz="1400" noProof="1"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buFont typeface="Arial" panose="020B0604020202020204" pitchFamily="34" charset="0"/>
              <a:buNone/>
              <a:defRPr sz="1400" noProof="1"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sz="14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050" name="图片 6"/>
          <p:cNvPicPr>
            <a:picLocks noChangeAspect="1"/>
          </p:cNvPicPr>
          <p:nvPr/>
        </p:nvPicPr>
        <p:blipFill>
          <a:blip r:embed="rId13"/>
          <a:srcRect l="2" r="381" b="1678"/>
          <a:stretch>
            <a:fillRect/>
          </a:stretch>
        </p:blipFill>
        <p:spPr>
          <a:xfrm>
            <a:off x="0" y="-3175"/>
            <a:ext cx="9144000" cy="68611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KSO_BT1"/>
          <p:cNvSpPr>
            <a:spLocks noGrp="1"/>
          </p:cNvSpPr>
          <p:nvPr>
            <p:ph type="title"/>
          </p:nvPr>
        </p:nvSpPr>
        <p:spPr>
          <a:xfrm>
            <a:off x="444500" y="258763"/>
            <a:ext cx="6661150" cy="6985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2" name="KSO_BC1"/>
          <p:cNvSpPr>
            <a:spLocks noGrp="1"/>
          </p:cNvSpPr>
          <p:nvPr>
            <p:ph type="body"/>
          </p:nvPr>
        </p:nvSpPr>
        <p:spPr>
          <a:xfrm>
            <a:off x="444500" y="1376363"/>
            <a:ext cx="8256588" cy="4824412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0" indent="-357505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357505"/>
            <a:r>
              <a:rPr lang="zh-CN" altLang="en-US" dirty="0"/>
              <a:t>第二级</a:t>
            </a:r>
            <a:endParaRPr lang="zh-CN" altLang="en-US" dirty="0"/>
          </a:p>
        </p:txBody>
      </p:sp>
      <p:sp>
        <p:nvSpPr>
          <p:cNvPr id="5" name="KSO_FD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>
              <a:buFont typeface="Arial" panose="020B0604020202020204" pitchFamily="34" charset="0"/>
              <a:buNone/>
              <a:defRPr sz="1200" noProof="1">
                <a:solidFill>
                  <a:srgbClr val="919293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KSO_FT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 algn="ctr">
              <a:buFont typeface="Arial" panose="020B0604020202020204" pitchFamily="34" charset="0"/>
              <a:buNone/>
              <a:defRPr sz="1200" noProof="1">
                <a:solidFill>
                  <a:srgbClr val="919293"/>
                </a:solidFill>
                <a:latin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919293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KSO_FN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919293"/>
                </a:solidFill>
              </a:defRPr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>
              <a:latin typeface="Arial" panose="020B0604020202020204" pitchFamily="34" charset="0"/>
            </a:endParaRPr>
          </a:p>
        </p:txBody>
      </p:sp>
      <p:sp>
        <p:nvSpPr>
          <p:cNvPr id="2056" name="矩形 7"/>
          <p:cNvSpPr>
            <a:spLocks noChangeArrowheads="1"/>
          </p:cNvSpPr>
          <p:nvPr/>
        </p:nvSpPr>
        <p:spPr bwMode="auto">
          <a:xfrm>
            <a:off x="0" y="487363"/>
            <a:ext cx="104775" cy="4095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 kern="1200">
          <a:solidFill>
            <a:srgbClr val="415F8B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000" b="1">
          <a:solidFill>
            <a:srgbClr val="415F8B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57505" indent="-357505" algn="just" rtl="0" eaLnBrk="0" fontAlgn="base" hangingPunct="0">
        <a:lnSpc>
          <a:spcPct val="110000"/>
        </a:lnSpc>
        <a:spcBef>
          <a:spcPts val="1800"/>
        </a:spcBef>
        <a:spcAft>
          <a:spcPct val="0"/>
        </a:spcAft>
        <a:buClr>
          <a:srgbClr val="528199"/>
        </a:buClr>
        <a:buSzPct val="100000"/>
        <a:buFont typeface="Webdings" panose="05030102010509060703" pitchFamily="18" charset="2"/>
        <a:buChar char=""/>
        <a:defRPr sz="20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57505" lvl="1" indent="-357505" algn="l" rtl="0" eaLnBrk="0" fontAlgn="base" hangingPunct="0">
        <a:lnSpc>
          <a:spcPct val="130000"/>
        </a:lnSpc>
        <a:spcBef>
          <a:spcPct val="0"/>
        </a:spcBef>
        <a:spcAft>
          <a:spcPts val="600"/>
        </a:spcAft>
        <a:buClr>
          <a:srgbClr val="B2CAD6"/>
        </a:buClr>
        <a:buFont typeface="幼圆" pitchFamily="49" charset="-122"/>
        <a:buChar char=" "/>
        <a:defRPr sz="1600" kern="1200">
          <a:solidFill>
            <a:srgbClr val="7D7D7D"/>
          </a:solidFill>
          <a:latin typeface="+mn-lt"/>
          <a:ea typeface="+mn-ea"/>
          <a:cs typeface="+mn-cs"/>
        </a:defRPr>
      </a:lvl2pPr>
      <a:lvl3pPr marL="1143000" lvl="2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1" name="标题 1"/>
          <p:cNvSpPr>
            <a:spLocks noGrp="1"/>
          </p:cNvSpPr>
          <p:nvPr>
            <p:ph type="ctrTitle"/>
          </p:nvPr>
        </p:nvSpPr>
        <p:spPr/>
        <p:txBody>
          <a:bodyPr vert="horz" wrap="square" lIns="91440" tIns="45720" rIns="91440" bIns="45720" anchor="b"/>
          <a:p>
            <a:pPr eaLnBrk="1" hangingPunct="1"/>
            <a:r>
              <a:rPr lang="en-US" altLang="zh-CN" kern="1200" dirty="0">
                <a:latin typeface="Arial Black" panose="020B0A04020102020204" pitchFamily="34" charset="0"/>
                <a:ea typeface="微软雅黑" panose="020B0503020204020204" pitchFamily="34" charset="-122"/>
                <a:cs typeface="+mj-cs"/>
              </a:rPr>
              <a:t>Android UI design</a:t>
            </a:r>
            <a:endParaRPr lang="zh-CN" altLang="en-US" kern="1200" dirty="0">
              <a:latin typeface="Arial Black" panose="020B0A04020102020204" pitchFamily="34" charset="0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122" name="副标题 2"/>
          <p:cNvSpPr>
            <a:spLocks noGrp="1"/>
          </p:cNvSpPr>
          <p:nvPr>
            <p:ph type="subTitle" idx="1"/>
          </p:nvPr>
        </p:nvSpPr>
        <p:spPr>
          <a:xfrm>
            <a:off x="1066800" y="5876925"/>
            <a:ext cx="6923088" cy="504825"/>
          </a:xfrm>
        </p:spPr>
        <p:txBody>
          <a:bodyPr vert="horz" wrap="square" lIns="91440" tIns="45720" rIns="91440" bIns="45720" anchor="t"/>
          <a:p>
            <a:pPr eaLnBrk="1" hangingPunct="1">
              <a:buSzPct val="100000"/>
            </a:pPr>
            <a:r>
              <a:rPr lang="en-US" altLang="zh-CN" b="1" kern="1200" dirty="0">
                <a:solidFill>
                  <a:srgbClr val="6C6F72"/>
                </a:solidFill>
                <a:latin typeface="+mn-lt"/>
                <a:ea typeface="微软雅黑" panose="020B0503020204020204" pitchFamily="34" charset="-122"/>
                <a:cs typeface="+mn-cs"/>
              </a:rPr>
              <a:t>Jilin University</a:t>
            </a:r>
            <a:endParaRPr lang="zh-CN" altLang="en-US" b="1" kern="1200" dirty="0">
              <a:solidFill>
                <a:srgbClr val="6C6F72"/>
              </a:solidFill>
              <a:latin typeface="+mn-lt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p:transition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KMeans clustering parameter reference record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zh-CN"/>
              <a:t>Adjustable parameters：</a:t>
            </a:r>
            <a:r>
              <a:rPr lang="en-US" altLang="zh-CN"/>
              <a:t>n_clusters</a:t>
            </a:r>
            <a:endParaRPr lang="en-US" altLang="zh-CN"/>
          </a:p>
          <a:p>
            <a:endParaRPr lang="en-US" altLang="zh-CN"/>
          </a:p>
        </p:txBody>
      </p:sp>
      <p:graphicFrame>
        <p:nvGraphicFramePr>
          <p:cNvPr id="4" name="表格 3"/>
          <p:cNvGraphicFramePr/>
          <p:nvPr/>
        </p:nvGraphicFramePr>
        <p:xfrm>
          <a:off x="1461770" y="2218055"/>
          <a:ext cx="4798695" cy="1510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9565"/>
                <a:gridCol w="1599565"/>
                <a:gridCol w="159956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n_clusters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Abnormity point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5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2815</a:t>
                      </a:r>
                      <a:endParaRPr lang="en-US" altLang="zh-CN"/>
                    </a:p>
                  </a:txBody>
                  <a:tcPr/>
                </a:tc>
              </a:tr>
              <a:tr h="36766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50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none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2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none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n_clusters=50</a:t>
            </a:r>
            <a:endParaRPr lang="en-US" altLang="zh-CN"/>
          </a:p>
        </p:txBody>
      </p:sp>
      <p:pic>
        <p:nvPicPr>
          <p:cNvPr id="4" name="20181110_100551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44500" y="1467550"/>
            <a:ext cx="8256588" cy="46420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000120140530A90PWBG">
  <a:themeElements>
    <a:clrScheme name="">
      <a:dk1>
        <a:srgbClr val="3D3F41"/>
      </a:dk1>
      <a:lt1>
        <a:srgbClr val="FFFFFF"/>
      </a:lt1>
      <a:dk2>
        <a:srgbClr val="454749"/>
      </a:dk2>
      <a:lt2>
        <a:srgbClr val="FFFFFF"/>
      </a:lt2>
      <a:accent1>
        <a:srgbClr val="5D80B3"/>
      </a:accent1>
      <a:accent2>
        <a:srgbClr val="7FA6BA"/>
      </a:accent2>
      <a:accent3>
        <a:srgbClr val="FFFFFF"/>
      </a:accent3>
      <a:accent4>
        <a:srgbClr val="333537"/>
      </a:accent4>
      <a:accent5>
        <a:srgbClr val="B6C1D5"/>
      </a:accent5>
      <a:accent6>
        <a:srgbClr val="7194A6"/>
      </a:accent6>
      <a:hlink>
        <a:srgbClr val="00B0F0"/>
      </a:hlink>
      <a:folHlink>
        <a:srgbClr val="AFB2B4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A000120140530A90PWBG 1">
        <a:dk1>
          <a:srgbClr val="3D3F41"/>
        </a:dk1>
        <a:lt1>
          <a:srgbClr val="FFFFFF"/>
        </a:lt1>
        <a:dk2>
          <a:srgbClr val="454749"/>
        </a:dk2>
        <a:lt2>
          <a:srgbClr val="FFFFFF"/>
        </a:lt2>
        <a:accent1>
          <a:srgbClr val="5D80B3"/>
        </a:accent1>
        <a:accent2>
          <a:srgbClr val="7FA6BA"/>
        </a:accent2>
        <a:accent3>
          <a:srgbClr val="FFFFFF"/>
        </a:accent3>
        <a:accent4>
          <a:srgbClr val="333436"/>
        </a:accent4>
        <a:accent5>
          <a:srgbClr val="B6C0D6"/>
        </a:accent5>
        <a:accent6>
          <a:srgbClr val="7296A8"/>
        </a:accent6>
        <a:hlink>
          <a:srgbClr val="00B0F0"/>
        </a:hlink>
        <a:folHlink>
          <a:srgbClr val="AFB2B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168</Words>
  <Application>WPS 演示</Application>
  <PresentationFormat/>
  <Paragraphs>33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4" baseType="lpstr">
      <vt:lpstr>Arial</vt:lpstr>
      <vt:lpstr>宋体</vt:lpstr>
      <vt:lpstr>Wingdings</vt:lpstr>
      <vt:lpstr>Webdings</vt:lpstr>
      <vt:lpstr>幼圆</vt:lpstr>
      <vt:lpstr>Arial Black</vt:lpstr>
      <vt:lpstr>微软雅黑</vt:lpstr>
      <vt:lpstr>Arial Unicode MS</vt:lpstr>
      <vt:lpstr>Calibri</vt:lpstr>
      <vt:lpstr>默认设计模板</vt:lpstr>
      <vt:lpstr>A000120140530A90PWBG</vt:lpstr>
      <vt:lpstr>Android UI design</vt:lpstr>
      <vt:lpstr>KMeans clustering parameter reference record</vt:lpstr>
      <vt:lpstr>n_clusters=50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孙浩泰</dc:title>
  <dc:creator>Administrator</dc:creator>
  <cp:lastModifiedBy>姜小雪✨</cp:lastModifiedBy>
  <cp:revision>69</cp:revision>
  <dcterms:created xsi:type="dcterms:W3CDTF">2015-10-07T09:35:00Z</dcterms:created>
  <dcterms:modified xsi:type="dcterms:W3CDTF">2018-11-13T01:39:01Z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